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680E8A-2E08-B959-0430-E9C0FC6AA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BFB3242-944D-5113-AC84-69622EF47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154EE1-6CD2-267D-6024-F9AAA773F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919DA1C-C115-AA49-977A-6AEF5D85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C47D4D4-499D-F5CD-6166-180BE25B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1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489BC5-90B1-7279-717E-7E8E693A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13FF172-8E33-D165-4557-D24548E79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2F7162-B05D-6CEF-4400-0CE7A494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17B2C94-D786-B485-9D7E-6483081E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CB41F0D-6B56-7B7F-4DFF-B7AD888B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457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7CCB76F-F91E-4C9B-591C-AD012C300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01755B8-6D8C-384F-3E8D-4680EE5FF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03C2861-D6A7-AAE7-4D26-247A7028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961C6F-C404-9FE4-8710-CBA7CD08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263C21-71AD-A0D9-7858-F14F575F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943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802802-D548-65C7-3E78-D6B18CE2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17E7BC-D7F4-B5DF-699B-CC6633C51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90C5B49-72CB-6F8C-0DDF-F35F316A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C33EF26-FC37-FA48-5249-2C047B63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F1D6E88-7578-8E24-8EBB-0AE3E43C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921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0EC9DD-41F3-74EB-8E4B-01ABFF50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2D60837-8B8B-B29A-EFED-BFA8DCBD5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44A91D-6C38-25E9-CDE4-187A3B25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3A39B36-BB33-3A18-B901-EB4DA7B0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F6C4EF-E5A5-717B-5B60-22679284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600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1CDDB7-2EA9-3D5E-54BD-C088D4CA9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A2B6FCC-01B7-FFAB-78F7-650951385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99E57B3-DB41-88B6-8569-ED85F47ED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7652C51-7C8F-069B-0AF2-32ACE903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AF1674F-6E59-73DC-E695-6A2A7947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C87E6B8-BA91-695F-E20A-4441FA05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146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20ED57-FDAD-C2EC-0FD0-39A06D72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71AEB31-F096-7AA4-5A77-1D73FD23D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4B9F9F7-7543-9D39-82A3-CED4AF12E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1F39539-EC13-CA41-5A78-FBD42BB2A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CC114DB-4537-9A5C-AC81-9AE49D2B6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84B1C85-83BC-669B-A9C5-FCF9E6C1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66B85B5-4FE5-74EC-3FA0-E3FE946A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0EE0EF6-E531-FF13-720A-02D6581C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883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751BAC-E47A-E5D9-099B-3DC97736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637629A-F26D-BE64-BF05-68A806C3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3DCE782-1CBC-6FE6-45FF-2AED1DCE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F43A5A0-D9B0-0E03-2F71-C7E32EEC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388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0865793-E332-249E-9BBA-A186DF67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995EF53-4350-805F-3958-6B9BDBAD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3762E24-9897-AE73-6846-C0597564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54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FA0F46-7134-592E-6228-BF1204F7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72C62A-71F4-897A-66DB-39EA97F5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57994B2-7113-D4AE-A2E2-64CF206F1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60C94B6-2D81-FD1D-06AE-1F8BD8CA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BE5FE5C-04C2-D095-77E0-E64740D5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05E884E-9BB9-8DEA-CA3B-BEA68A0F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B81D4F-CB86-203B-5B85-60E50B34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D1D2F4A-FB23-A4AB-383D-0D8BC4DAE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33BF6B1-0D4A-CA54-3A3C-7005E5B63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57A21DB-3EA7-9014-B9DC-7C5F4457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BD7451-2E41-6419-9C6A-2EF36B7B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BCC8AF8-F916-A4DC-E947-4B44FA58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01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F397366-6CE7-06B5-EF9D-554D970F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EDA6A26-45B5-ADF6-85BB-BBF9EBC7E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92FB4E-DF8D-52DF-C376-D54F0DF8A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1F69-3C98-4151-A2D0-889AA3FD4752}" type="datetimeFigureOut">
              <a:rPr lang="hr-HR" smtClean="0"/>
              <a:t>6.12.2024.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0EE27DF-D0B0-6249-A866-F4A229782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1518B39-DDD1-33E5-4E46-BAA45E16D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7785B-3BA8-4380-BC56-CF506CFD22E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683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17.jpg"/><Relationship Id="rId10" Type="http://schemas.openxmlformats.org/officeDocument/2006/relationships/image" Target="../media/image32.jpg"/><Relationship Id="rId4" Type="http://schemas.openxmlformats.org/officeDocument/2006/relationships/image" Target="../media/image27.jpg"/><Relationship Id="rId9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76698E-B22D-2B5D-10DA-A60ECE487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Erasmus+ mobilnost učenika-Francuska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93B5A6E-DDB4-959B-8468-CDE9AC3A8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4.- 8. 11. 2024.</a:t>
            </a:r>
          </a:p>
          <a:p>
            <a:endParaRPr lang="hr-HR" sz="2800" dirty="0"/>
          </a:p>
          <a:p>
            <a:r>
              <a:rPr lang="hr-HR" sz="2800" b="1" dirty="0" err="1"/>
              <a:t>Fast</a:t>
            </a:r>
            <a:r>
              <a:rPr lang="hr-HR" sz="2800" b="1" dirty="0"/>
              <a:t> </a:t>
            </a:r>
            <a:r>
              <a:rPr lang="hr-HR" sz="2800" b="1" dirty="0" err="1"/>
              <a:t>v.s</a:t>
            </a:r>
            <a:r>
              <a:rPr lang="hr-HR" sz="2800" b="1" dirty="0"/>
              <a:t>. </a:t>
            </a:r>
            <a:r>
              <a:rPr lang="hr-HR" sz="2800" b="1" dirty="0" err="1"/>
              <a:t>sustainable</a:t>
            </a:r>
            <a:r>
              <a:rPr lang="hr-HR" sz="2800" b="1" dirty="0"/>
              <a:t> </a:t>
            </a:r>
            <a:r>
              <a:rPr lang="hr-HR" sz="2800" b="1" dirty="0" err="1"/>
              <a:t>fashion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857739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56E6CEE5-75D8-6628-B688-0BD2A8B36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7108"/>
            <a:ext cx="3494522" cy="262089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E98C0B-7F94-22BF-234B-A8ED32920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80" y="-179729"/>
            <a:ext cx="3494522" cy="2620892"/>
          </a:xfrm>
          <a:prstGeom prst="rect">
            <a:avLst/>
          </a:prstGeom>
        </p:spPr>
      </p:pic>
      <p:pic>
        <p:nvPicPr>
          <p:cNvPr id="14" name="Slika 13" descr="Slika na kojoj se prikazuje odijevanje, osoba, vanjski, vozilo&#10;&#10;Opis je automatski generiran">
            <a:extLst>
              <a:ext uri="{FF2B5EF4-FFF2-40B4-BE49-F238E27FC236}">
                <a16:creationId xmlns:a16="http://schemas.microsoft.com/office/drawing/2014/main" id="{88B32D66-3507-07DE-6129-A4B53120D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2" y="2019483"/>
            <a:ext cx="3494522" cy="2620892"/>
          </a:xfrm>
          <a:prstGeom prst="rect">
            <a:avLst/>
          </a:prstGeom>
        </p:spPr>
      </p:pic>
      <p:pic>
        <p:nvPicPr>
          <p:cNvPr id="16" name="Slika 15" descr="Slika na kojoj se prikazuje odijevanje, osoba, vanjski, obuća&#10;&#10;Opis je automatski generiran">
            <a:extLst>
              <a:ext uri="{FF2B5EF4-FFF2-40B4-BE49-F238E27FC236}">
                <a16:creationId xmlns:a16="http://schemas.microsoft.com/office/drawing/2014/main" id="{67D74CFC-75AF-2FE6-9DAE-253397169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354"/>
            <a:ext cx="3494522" cy="2620892"/>
          </a:xfrm>
          <a:prstGeom prst="rect">
            <a:avLst/>
          </a:prstGeom>
        </p:spPr>
      </p:pic>
      <p:pic>
        <p:nvPicPr>
          <p:cNvPr id="18" name="Slika 17" descr="Slika na kojoj se prikazuje odijevanje, vanjski, osoba, Ljudsko lice&#10;&#10;Opis je automatski generiran">
            <a:extLst>
              <a:ext uri="{FF2B5EF4-FFF2-40B4-BE49-F238E27FC236}">
                <a16:creationId xmlns:a16="http://schemas.microsoft.com/office/drawing/2014/main" id="{FE53B409-DD39-F4E7-CBB0-8CD09E541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51" y="4237769"/>
            <a:ext cx="3494522" cy="2620892"/>
          </a:xfrm>
          <a:prstGeom prst="rect">
            <a:avLst/>
          </a:prstGeom>
        </p:spPr>
      </p:pic>
      <p:pic>
        <p:nvPicPr>
          <p:cNvPr id="20" name="Slika 19" descr="Slika na kojoj se prikazuje osoba, odijevanje, Ljudsko lice, autobus&#10;&#10;Opis je automatski generiran">
            <a:extLst>
              <a:ext uri="{FF2B5EF4-FFF2-40B4-BE49-F238E27FC236}">
                <a16:creationId xmlns:a16="http://schemas.microsoft.com/office/drawing/2014/main" id="{1FC10177-82AA-C7A1-8755-A43868223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02" y="-399280"/>
            <a:ext cx="3494522" cy="2620892"/>
          </a:xfrm>
          <a:prstGeom prst="rect">
            <a:avLst/>
          </a:prstGeom>
        </p:spPr>
      </p:pic>
      <p:pic>
        <p:nvPicPr>
          <p:cNvPr id="6" name="Slika 5" descr="Slika na kojoj se prikazuje stolnjaci i ubrusi, u dvorani, stol, vaza&#10;&#10;Opis je automatski generiran">
            <a:extLst>
              <a:ext uri="{FF2B5EF4-FFF2-40B4-BE49-F238E27FC236}">
                <a16:creationId xmlns:a16="http://schemas.microsoft.com/office/drawing/2014/main" id="{263F7E12-F341-6514-4BF8-769969C15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02" y="2118554"/>
            <a:ext cx="3494522" cy="2620892"/>
          </a:xfrm>
          <a:prstGeom prst="rect">
            <a:avLst/>
          </a:prstGeom>
        </p:spPr>
      </p:pic>
      <p:pic>
        <p:nvPicPr>
          <p:cNvPr id="22" name="Slika 21" descr="Slika na kojoj se prikazuje odijevanje, osoba, osmijeh, Ljudsko lice&#10;&#10;Opis je automatski generiran">
            <a:extLst>
              <a:ext uri="{FF2B5EF4-FFF2-40B4-BE49-F238E27FC236}">
                <a16:creationId xmlns:a16="http://schemas.microsoft.com/office/drawing/2014/main" id="{E171A4A3-8D7A-9E49-4FEA-6250CAEBE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02" y="4237108"/>
            <a:ext cx="3494522" cy="2620892"/>
          </a:xfrm>
          <a:prstGeom prst="rect">
            <a:avLst/>
          </a:prstGeom>
        </p:spPr>
      </p:pic>
      <p:pic>
        <p:nvPicPr>
          <p:cNvPr id="12" name="Slika 11" descr="Slika na kojoj se prikazuje avion, vozilo, Zračni promet, promet&#10;&#10;Opis je automatski generiran">
            <a:extLst>
              <a:ext uri="{FF2B5EF4-FFF2-40B4-BE49-F238E27FC236}">
                <a16:creationId xmlns:a16="http://schemas.microsoft.com/office/drawing/2014/main" id="{24422461-23C3-C354-EB31-4BC15FC72F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" y="-354612"/>
            <a:ext cx="3494522" cy="2620892"/>
          </a:xfrm>
          <a:prstGeom prst="rect">
            <a:avLst/>
          </a:prstGeom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id="{6C16C750-6046-C451-F91B-6B689A405D1D}"/>
              </a:ext>
            </a:extLst>
          </p:cNvPr>
          <p:cNvSpPr txBox="1"/>
          <p:nvPr/>
        </p:nvSpPr>
        <p:spPr>
          <a:xfrm>
            <a:off x="11003280" y="674400"/>
            <a:ext cx="2743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4400" dirty="0">
                <a:latin typeface="Aptos" panose="020B0004020202020204" pitchFamily="34" charset="0"/>
              </a:rPr>
              <a:t>U</a:t>
            </a:r>
          </a:p>
          <a:p>
            <a:pPr algn="just"/>
            <a:r>
              <a:rPr lang="hr-HR" sz="4400" dirty="0">
                <a:latin typeface="Aptos" panose="020B0004020202020204" pitchFamily="34" charset="0"/>
              </a:rPr>
              <a:t>S</a:t>
            </a:r>
          </a:p>
          <a:p>
            <a:pPr algn="just"/>
            <a:r>
              <a:rPr lang="hr-HR" sz="4400" dirty="0">
                <a:latin typeface="Aptos" panose="020B0004020202020204" pitchFamily="34" charset="0"/>
              </a:rPr>
              <a:t>P</a:t>
            </a:r>
          </a:p>
          <a:p>
            <a:pPr algn="just"/>
            <a:r>
              <a:rPr lang="hr-HR" sz="4400" dirty="0">
                <a:latin typeface="Aptos" panose="020B0004020202020204" pitchFamily="34" charset="0"/>
              </a:rPr>
              <a:t>O</a:t>
            </a:r>
          </a:p>
          <a:p>
            <a:pPr algn="just"/>
            <a:r>
              <a:rPr lang="hr-HR" sz="4400" dirty="0">
                <a:latin typeface="Aptos" panose="020B0004020202020204" pitchFamily="34" charset="0"/>
              </a:rPr>
              <a:t>M</a:t>
            </a:r>
          </a:p>
          <a:p>
            <a:pPr algn="just"/>
            <a:r>
              <a:rPr lang="hr-HR" sz="4400" dirty="0">
                <a:latin typeface="Aptos" panose="020B0004020202020204" pitchFamily="34" charset="0"/>
              </a:rPr>
              <a:t>E</a:t>
            </a:r>
          </a:p>
          <a:p>
            <a:pPr algn="just"/>
            <a:r>
              <a:rPr lang="hr-HR" sz="4400" dirty="0">
                <a:latin typeface="Aptos" panose="020B0004020202020204" pitchFamily="34" charset="0"/>
              </a:rPr>
              <a:t>N</a:t>
            </a:r>
          </a:p>
          <a:p>
            <a:pPr algn="just"/>
            <a:r>
              <a:rPr lang="hr-HR" sz="4400" dirty="0">
                <a:latin typeface="Aptos" panose="020B00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908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EC06A2-9DE8-CA9D-EE55-3AF258D5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Aptos" panose="020B0004020202020204" pitchFamily="34" charset="0"/>
              </a:rPr>
              <a:t>Saint-</a:t>
            </a:r>
            <a:r>
              <a:rPr lang="hr-HR" sz="4000" dirty="0" err="1">
                <a:latin typeface="Aptos" panose="020B0004020202020204" pitchFamily="34" charset="0"/>
              </a:rPr>
              <a:t>Chamond</a:t>
            </a:r>
            <a:r>
              <a:rPr lang="hr-HR" sz="4000" dirty="0">
                <a:latin typeface="Aptos" panose="020B0004020202020204" pitchFamily="34" charset="0"/>
              </a:rPr>
              <a:t>: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37A8979-6F2A-5DAE-40A8-66F3BC406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6" y="3260726"/>
            <a:ext cx="3932235" cy="2776089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6D0C4DE-2D38-5C81-141D-A5CAE96B9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307771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grad u kojem je održana mobilnost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>
                <a:latin typeface="Arial" panose="020B0604020202020204" pitchFamily="34" charset="0"/>
                <a:cs typeface="Arial" panose="020B0604020202020204" pitchFamily="34" charset="0"/>
              </a:rPr>
              <a:t>oko 35.000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stanovnika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tenk Saint-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Chamond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bio poznat po proizvodnji oružja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EAF27BC-E826-10F9-1688-A9270807A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75" y="556084"/>
            <a:ext cx="3494522" cy="26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E3D5D0-787D-F2E9-91E0-4BA27050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Aptos" panose="020B0004020202020204" pitchFamily="34" charset="0"/>
              </a:rPr>
              <a:t>Cilj projekta: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B812E8B-7283-746D-6E95-12669556E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ukazati na to da je je masovna proizvodnja odjeće značajna opasnost za naš planet, a ona proizvedena od jeftinih sintetičkih materijala i za  naše zdravlje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potaknuti učenike da popravcima produže trajanje odjeće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51EAB73-3A3B-45E9-B8C3-496EB25CD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6"/>
            <a:ext cx="6165934" cy="3468338"/>
          </a:xfrm>
          <a:prstGeom prst="rect">
            <a:avLst/>
          </a:prstGeom>
        </p:spPr>
      </p:pic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CE76EC8D-9790-4E1D-B9AE-9AC4BC261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070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7D5DD9-ECC8-2578-71ED-9AFB788B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Aptos" panose="020B0004020202020204" pitchFamily="34" charset="0"/>
              </a:rPr>
              <a:t>Škola domaćin: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F0BD7DA-3925-2CFA-EC51-AEEC02A0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32" y="515145"/>
            <a:ext cx="3494522" cy="262089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A24DFA7-8965-5D27-EF56-3ABC07D6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406" y="2329542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Ennemond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Richard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nastava traje od 8 h ujutro do 17 h poslije podne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pauza od 2 sata za ručak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posebna prostorija za igru (npr. stolni tenis)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dvije sportske dvorane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F89B18A-36E1-981F-AE4F-72C8BCA7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60" y="515145"/>
            <a:ext cx="3494522" cy="262089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3767FF6-8ABF-7C1B-9BAF-465EEF060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19" y="3429000"/>
            <a:ext cx="3997749" cy="29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0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AA0ACD-597F-7D3C-08DA-D928357C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Aptos" panose="020B0004020202020204" pitchFamily="34" charset="0"/>
              </a:rPr>
              <a:t>Aktivnosti: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D63A3EC-F23E-9F4E-753E-3AC443E38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796" y="277614"/>
            <a:ext cx="2669678" cy="355957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B9ABC14-88BD-6DE2-BA2B-0D32962CF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radionice šivanja, izrađivanja loga, razmjena odjeće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planinarenje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sadnja cvijeća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traženje tikvica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obilazak grada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posjet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Lyonu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gradnja tornjeva od špageta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prezentiranje  škola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B37376E-BF0C-EFE7-F3AB-EF5FAA31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55" y="4151540"/>
            <a:ext cx="3150655" cy="236299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797E4FF-C0FF-B9C2-4B3A-259D7E07D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49" y="3248096"/>
            <a:ext cx="3494522" cy="262089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0547926-8125-9AFF-ADC4-BCD09E8BE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49" y="277614"/>
            <a:ext cx="3494522" cy="26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BAA990-9E2C-C71B-4731-25204645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Aptos" panose="020B0004020202020204" pitchFamily="34" charset="0"/>
              </a:rPr>
              <a:t>Smještaj: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07882C9-9A3F-D053-E17C-C295C1524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74" y="0"/>
            <a:ext cx="4917341" cy="3688006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81AA722-A44D-EFB7-A677-226551F23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45" y="2460171"/>
            <a:ext cx="3932237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hotel La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Barollière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najbolji dio Erasmusa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druženja sa učenicima iz Švedske, Rumunjske, Italije, Španjolske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druženja dozvoljena u sobama do 12 h u noći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F2F957D-8075-A731-8DB1-1FE1F98A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74" y="3903529"/>
            <a:ext cx="5023874" cy="26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3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8A85CD-BCC3-3912-B6F9-BE92900C5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600" dirty="0"/>
              <a:t>Lyon</a:t>
            </a:r>
          </a:p>
        </p:txBody>
      </p:sp>
      <p:pic>
        <p:nvPicPr>
          <p:cNvPr id="6" name="Rezervirano mjesto sadržaja 5" descr="Slika na kojoj se prikazuje tekst, odijevanje, osoba, jakna&#10;&#10;Opis je automatski generiran">
            <a:extLst>
              <a:ext uri="{FF2B5EF4-FFF2-40B4-BE49-F238E27FC236}">
                <a16:creationId xmlns:a16="http://schemas.microsoft.com/office/drawing/2014/main" id="{FFC72C13-3C76-1B36-DA85-F257D1C70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0" y="204504"/>
            <a:ext cx="3941307" cy="295598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8423438-D613-E072-A681-696DC481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761" y="2518465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zadnji 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obilazak grada s vodičem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vožnja brodom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slobodno vrijeme</a:t>
            </a:r>
          </a:p>
        </p:txBody>
      </p:sp>
      <p:pic>
        <p:nvPicPr>
          <p:cNvPr id="10" name="Slika 9" descr="Slika na kojoj se prikazuje nebo, vanjski, kip, zgrada&#10;&#10;Opis je automatski generiran">
            <a:extLst>
              <a:ext uri="{FF2B5EF4-FFF2-40B4-BE49-F238E27FC236}">
                <a16:creationId xmlns:a16="http://schemas.microsoft.com/office/drawing/2014/main" id="{F1228D26-4D4A-8341-804A-784BA6AF3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32" y="192861"/>
            <a:ext cx="3941307" cy="2955981"/>
          </a:xfrm>
          <a:prstGeom prst="rect">
            <a:avLst/>
          </a:prstGeom>
        </p:spPr>
      </p:pic>
      <p:pic>
        <p:nvPicPr>
          <p:cNvPr id="8" name="Slika 7" descr="Slika na kojoj se prikazuje odijevanje, osoba, Ljudsko lice, osmijeh&#10;&#10;Opis je automatski generiran">
            <a:extLst>
              <a:ext uri="{FF2B5EF4-FFF2-40B4-BE49-F238E27FC236}">
                <a16:creationId xmlns:a16="http://schemas.microsoft.com/office/drawing/2014/main" id="{C3F11D21-786A-4461-EF75-70A16C817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0" y="3374074"/>
            <a:ext cx="3941307" cy="2955980"/>
          </a:xfrm>
          <a:prstGeom prst="rect">
            <a:avLst/>
          </a:prstGeom>
        </p:spPr>
      </p:pic>
      <p:pic>
        <p:nvPicPr>
          <p:cNvPr id="12" name="Slika 11" descr="Slika na kojoj se prikazuje osoba, odijevanje, u dvorani, stol&#10;&#10;Opis je automatski generiran">
            <a:extLst>
              <a:ext uri="{FF2B5EF4-FFF2-40B4-BE49-F238E27FC236}">
                <a16:creationId xmlns:a16="http://schemas.microsoft.com/office/drawing/2014/main" id="{E1C23C2A-03E7-70EA-BBF9-D6EA4EE5D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69" y="3374074"/>
            <a:ext cx="3941305" cy="29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3397C5-75A4-8114-8384-D94A1EFB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579" y="-20055"/>
            <a:ext cx="6109911" cy="1600200"/>
          </a:xfrm>
        </p:spPr>
        <p:txBody>
          <a:bodyPr>
            <a:normAutofit/>
          </a:bodyPr>
          <a:lstStyle/>
          <a:p>
            <a:r>
              <a:rPr lang="hr-HR" sz="4000" dirty="0">
                <a:latin typeface="Aptos" panose="020B0004020202020204" pitchFamily="34" charset="0"/>
              </a:rPr>
              <a:t>Posebno ćemo pamtiti</a:t>
            </a:r>
          </a:p>
        </p:txBody>
      </p:sp>
      <p:pic>
        <p:nvPicPr>
          <p:cNvPr id="6" name="Rezervirano mjesto sadržaja 5" descr="Slika na kojoj se prikazuje odijevanje, osoba, vanjski, obuća&#10;&#10;Opis je automatski generiran">
            <a:extLst>
              <a:ext uri="{FF2B5EF4-FFF2-40B4-BE49-F238E27FC236}">
                <a16:creationId xmlns:a16="http://schemas.microsoft.com/office/drawing/2014/main" id="{8CD7E929-F11F-08DC-B08F-A7A09D788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687" y="3221303"/>
            <a:ext cx="3494522" cy="262089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954B31B-BE6A-4AB6-7895-BD26B1F14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2780" y="224622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prijateljstva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druženja u hotelu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obilaske gradova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800" dirty="0"/>
          </a:p>
        </p:txBody>
      </p:sp>
      <p:pic>
        <p:nvPicPr>
          <p:cNvPr id="8" name="Slika 7" descr="Slika na kojoj se prikazuje odijevanje, vanjski, osoba, zgrada&#10;&#10;Opis je automatski generiran">
            <a:extLst>
              <a:ext uri="{FF2B5EF4-FFF2-40B4-BE49-F238E27FC236}">
                <a16:creationId xmlns:a16="http://schemas.microsoft.com/office/drawing/2014/main" id="{A7EA5B52-0ADC-7AE4-E173-35D4DA771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99" y="378840"/>
            <a:ext cx="3494522" cy="2620892"/>
          </a:xfrm>
          <a:prstGeom prst="rect">
            <a:avLst/>
          </a:prstGeom>
        </p:spPr>
      </p:pic>
      <p:pic>
        <p:nvPicPr>
          <p:cNvPr id="10" name="Slika 9" descr="Slika na kojoj se prikazuje odijevanje, obuća, vanjski, osoba&#10;&#10;Opis je automatski generiran">
            <a:extLst>
              <a:ext uri="{FF2B5EF4-FFF2-40B4-BE49-F238E27FC236}">
                <a16:creationId xmlns:a16="http://schemas.microsoft.com/office/drawing/2014/main" id="{05CA575A-E790-3B90-E7E7-8212665D5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17" y="2683422"/>
            <a:ext cx="3494522" cy="2620892"/>
          </a:xfrm>
          <a:prstGeom prst="rect">
            <a:avLst/>
          </a:prstGeom>
        </p:spPr>
      </p:pic>
      <p:pic>
        <p:nvPicPr>
          <p:cNvPr id="12" name="Slika 11" descr="Slika na kojoj se prikazuje odijevanje, vanjski, osoba, obuća&#10;&#10;Opis je automatski generiran">
            <a:extLst>
              <a:ext uri="{FF2B5EF4-FFF2-40B4-BE49-F238E27FC236}">
                <a16:creationId xmlns:a16="http://schemas.microsoft.com/office/drawing/2014/main" id="{13C175CB-B5FE-FA20-FB8E-4B5FA66EF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6" y="3993868"/>
            <a:ext cx="3494522" cy="2620892"/>
          </a:xfrm>
          <a:prstGeom prst="rect">
            <a:avLst/>
          </a:prstGeom>
        </p:spPr>
      </p:pic>
      <p:cxnSp>
        <p:nvCxnSpPr>
          <p:cNvPr id="14" name="Poveznik: kutno 13">
            <a:extLst>
              <a:ext uri="{FF2B5EF4-FFF2-40B4-BE49-F238E27FC236}">
                <a16:creationId xmlns:a16="http://schemas.microsoft.com/office/drawing/2014/main" id="{C6CE1466-B4AB-F696-936A-8B6A9A1D4C21}"/>
              </a:ext>
            </a:extLst>
          </p:cNvPr>
          <p:cNvCxnSpPr/>
          <p:nvPr/>
        </p:nvCxnSpPr>
        <p:spPr>
          <a:xfrm rot="10800000" flipV="1">
            <a:off x="6544829" y="2781450"/>
            <a:ext cx="3708400" cy="2741146"/>
          </a:xfrm>
          <a:prstGeom prst="bentConnector3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9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D13053-0384-D12F-7549-136025AC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65" y="252007"/>
            <a:ext cx="4421968" cy="1600200"/>
          </a:xfrm>
        </p:spPr>
        <p:txBody>
          <a:bodyPr>
            <a:normAutofit/>
          </a:bodyPr>
          <a:lstStyle/>
          <a:p>
            <a:r>
              <a:rPr lang="hr-HR" sz="4000" dirty="0" err="1">
                <a:latin typeface="Aptos" panose="020B0004020202020204" pitchFamily="34" charset="0"/>
              </a:rPr>
              <a:t>Erasmus</a:t>
            </a:r>
            <a:r>
              <a:rPr lang="hr-HR" sz="4000" dirty="0">
                <a:latin typeface="Aptos" panose="020B0004020202020204" pitchFamily="34" charset="0"/>
              </a:rPr>
              <a:t>+ preporučujemo:</a:t>
            </a:r>
          </a:p>
        </p:txBody>
      </p:sp>
      <p:pic>
        <p:nvPicPr>
          <p:cNvPr id="6" name="Rezervirano mjesto sadržaja 5" descr="Slika na kojoj se prikazuje zgrada, namještaj, staklo, stolica&#10;&#10;Opis je automatski generiran">
            <a:extLst>
              <a:ext uri="{FF2B5EF4-FFF2-40B4-BE49-F238E27FC236}">
                <a16:creationId xmlns:a16="http://schemas.microsoft.com/office/drawing/2014/main" id="{BDF9F97E-2507-87E3-A36D-6C641B3B7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81" y="443843"/>
            <a:ext cx="3494522" cy="262089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A5CC320-0427-095C-4167-8630E2E5E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6327" y="2347771"/>
            <a:ext cx="4421968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nova iskustva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upoznavanja različitih kultura i jezika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stjecanje znanja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 "/>
              </a:rPr>
              <a:t>stvaranje novih prijateljstava i nezaboravnih trenutaka</a:t>
            </a:r>
          </a:p>
        </p:txBody>
      </p:sp>
      <p:pic>
        <p:nvPicPr>
          <p:cNvPr id="8" name="Slika 7" descr="Slika na kojoj se prikazuje u dvorani, odijevanje, osoba, Ljudsko lice&#10;&#10;Opis je automatski generiran">
            <a:extLst>
              <a:ext uri="{FF2B5EF4-FFF2-40B4-BE49-F238E27FC236}">
                <a16:creationId xmlns:a16="http://schemas.microsoft.com/office/drawing/2014/main" id="{7DA3812D-FF0C-B3AC-AC19-742409882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71" y="664893"/>
            <a:ext cx="3494522" cy="2620892"/>
          </a:xfrm>
          <a:prstGeom prst="rect">
            <a:avLst/>
          </a:prstGeom>
        </p:spPr>
      </p:pic>
      <p:pic>
        <p:nvPicPr>
          <p:cNvPr id="10" name="Slika 9" descr="Slika na kojoj se prikazuje vanjski, osoba, nebo, odijevanje&#10;&#10;Opis je automatski generiran">
            <a:extLst>
              <a:ext uri="{FF2B5EF4-FFF2-40B4-BE49-F238E27FC236}">
                <a16:creationId xmlns:a16="http://schemas.microsoft.com/office/drawing/2014/main" id="{7FFC13F8-3F3F-6245-C36C-EE0510FCA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51" y="3319052"/>
            <a:ext cx="3494522" cy="2620892"/>
          </a:xfrm>
          <a:prstGeom prst="rect">
            <a:avLst/>
          </a:prstGeom>
        </p:spPr>
      </p:pic>
      <p:pic>
        <p:nvPicPr>
          <p:cNvPr id="14" name="Slika 13" descr="Slika na kojoj se prikazuje odijevanje, osoba, obuća, vanjski&#10;&#10;Opis je automatski generiran">
            <a:extLst>
              <a:ext uri="{FF2B5EF4-FFF2-40B4-BE49-F238E27FC236}">
                <a16:creationId xmlns:a16="http://schemas.microsoft.com/office/drawing/2014/main" id="{E502D2A7-2B89-3813-283B-244767A2D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71" y="3781349"/>
            <a:ext cx="3494522" cy="2620892"/>
          </a:xfrm>
          <a:prstGeom prst="rect">
            <a:avLst/>
          </a:prstGeom>
        </p:spPr>
      </p:pic>
      <p:cxnSp>
        <p:nvCxnSpPr>
          <p:cNvPr id="16" name="Poveznik: kutno 15">
            <a:extLst>
              <a:ext uri="{FF2B5EF4-FFF2-40B4-BE49-F238E27FC236}">
                <a16:creationId xmlns:a16="http://schemas.microsoft.com/office/drawing/2014/main" id="{3552DF9E-D164-92B4-02E0-A76612E9B756}"/>
              </a:ext>
            </a:extLst>
          </p:cNvPr>
          <p:cNvCxnSpPr>
            <a:cxnSpLocks/>
          </p:cNvCxnSpPr>
          <p:nvPr/>
        </p:nvCxnSpPr>
        <p:spPr>
          <a:xfrm>
            <a:off x="5601289" y="3573369"/>
            <a:ext cx="5106584" cy="2574555"/>
          </a:xfrm>
          <a:prstGeom prst="bentConnector3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5768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209</Words>
  <Application>Microsoft Office PowerPoint</Application>
  <PresentationFormat>Široki zaslon</PresentationFormat>
  <Paragraphs>58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6" baseType="lpstr">
      <vt:lpstr>Aptos</vt:lpstr>
      <vt:lpstr>Arial</vt:lpstr>
      <vt:lpstr>Arial </vt:lpstr>
      <vt:lpstr>Calibri</vt:lpstr>
      <vt:lpstr>Calibri Light</vt:lpstr>
      <vt:lpstr>Tema sustava Office</vt:lpstr>
      <vt:lpstr>Erasmus+ mobilnost učenika-Francuska</vt:lpstr>
      <vt:lpstr>Saint-Chamond:</vt:lpstr>
      <vt:lpstr>Cilj projekta:</vt:lpstr>
      <vt:lpstr>Škola domaćin:</vt:lpstr>
      <vt:lpstr>Aktivnosti:</vt:lpstr>
      <vt:lpstr>Smještaj:</vt:lpstr>
      <vt:lpstr>Lyon</vt:lpstr>
      <vt:lpstr>Posebno ćemo pamtiti</vt:lpstr>
      <vt:lpstr>Erasmus+ preporučujemo: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Elena</dc:creator>
  <cp:lastModifiedBy>Stojanka Lesički</cp:lastModifiedBy>
  <cp:revision>13</cp:revision>
  <dcterms:created xsi:type="dcterms:W3CDTF">2024-11-24T14:35:47Z</dcterms:created>
  <dcterms:modified xsi:type="dcterms:W3CDTF">2024-12-06T07:52:02Z</dcterms:modified>
</cp:coreProperties>
</file>