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Uredite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Uredite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Kliknite ikonu da biste dodali  sliku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Uredite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Uredite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EEB9900-DB54-4138-A859-21E087D83005}" type="datetimeFigureOut">
              <a:rPr lang="hr-HR" smtClean="0"/>
              <a:pPr/>
              <a:t>22.3.2017.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E519FC1-65A0-4CE6-AD25-90F781C57AD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hr-HR" sz="6000" dirty="0" smtClean="0">
                <a:latin typeface="Arial" pitchFamily="34" charset="0"/>
                <a:cs typeface="Arial" pitchFamily="34" charset="0"/>
              </a:rPr>
              <a:t>Washington </a:t>
            </a:r>
            <a:r>
              <a:rPr lang="hr-HR" sz="6000" dirty="0" err="1" smtClean="0">
                <a:latin typeface="Arial" pitchFamily="34" charset="0"/>
                <a:cs typeface="Arial" pitchFamily="34" charset="0"/>
              </a:rPr>
              <a:t>D.C</a:t>
            </a:r>
            <a:r>
              <a:rPr lang="hr-HR" sz="6000" dirty="0" smtClean="0">
                <a:latin typeface="Arial" pitchFamily="34" charset="0"/>
                <a:cs typeface="Arial" pitchFamily="34" charset="0"/>
              </a:rPr>
              <a:t>.</a:t>
            </a:r>
            <a:endParaRPr lang="hr-HR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2276872"/>
            <a:ext cx="5208240" cy="35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0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3768" y="242088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hr-HR" sz="9600" dirty="0" smtClean="0">
                <a:latin typeface="Arial" pitchFamily="34" charset="0"/>
                <a:cs typeface="Arial" pitchFamily="34" charset="0"/>
              </a:rPr>
              <a:t>THE END</a:t>
            </a:r>
            <a:endParaRPr lang="hr-HR" sz="9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5589240"/>
            <a:ext cx="8229600" cy="4572000"/>
          </a:xfrm>
        </p:spPr>
        <p:txBody>
          <a:bodyPr/>
          <a:lstStyle/>
          <a:p>
            <a:pPr marL="64008" indent="0">
              <a:buNone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presentation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smtClean="0"/>
              <a:t>by: </a:t>
            </a:r>
            <a:r>
              <a:rPr lang="hr-HR" dirty="0" err="1" smtClean="0"/>
              <a:t>Sebastian</a:t>
            </a:r>
            <a:r>
              <a:rPr lang="hr-HR" dirty="0" smtClean="0"/>
              <a:t> </a:t>
            </a:r>
            <a:r>
              <a:rPr lang="hr-HR" dirty="0" err="1" smtClean="0"/>
              <a:t>Orak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7827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57606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endParaRPr lang="en-US" dirty="0" smtClean="0"/>
          </a:p>
          <a:p>
            <a:r>
              <a:rPr lang="en-US" dirty="0"/>
              <a:t>Washington, D.C., formally the District of Columbia and commonly referred to as "Washington", "the District", or simply "D.C.", is the capital of the United States.</a:t>
            </a:r>
            <a:endParaRPr lang="hr-HR" dirty="0" smtClean="0"/>
          </a:p>
          <a:p>
            <a:pPr marL="64008" indent="0">
              <a:buNone/>
            </a:pPr>
            <a:endParaRPr lang="hr-HR" dirty="0" smtClean="0"/>
          </a:p>
          <a:p>
            <a:r>
              <a:rPr lang="en-US" dirty="0"/>
              <a:t> </a:t>
            </a:r>
            <a:r>
              <a:rPr lang="en-US" dirty="0" smtClean="0"/>
              <a:t>Named </a:t>
            </a:r>
            <a:r>
              <a:rPr lang="en-US" dirty="0"/>
              <a:t>in honor of President </a:t>
            </a:r>
            <a:r>
              <a:rPr lang="en-US" dirty="0" smtClean="0"/>
              <a:t>George </a:t>
            </a:r>
            <a:r>
              <a:rPr lang="hr-HR" dirty="0" smtClean="0"/>
              <a:t>Washington.</a:t>
            </a:r>
          </a:p>
          <a:p>
            <a:endParaRPr lang="hr-HR" dirty="0"/>
          </a:p>
          <a:p>
            <a:r>
              <a:rPr lang="hr-HR" dirty="0" err="1" smtClean="0"/>
              <a:t>There</a:t>
            </a:r>
            <a:r>
              <a:rPr lang="hr-HR" dirty="0" smtClean="0"/>
              <a:t> live </a:t>
            </a:r>
            <a:r>
              <a:rPr lang="hr-HR" dirty="0" err="1" smtClean="0"/>
              <a:t>about</a:t>
            </a:r>
            <a:r>
              <a:rPr lang="hr-HR" dirty="0" smtClean="0"/>
              <a:t> 600 000 </a:t>
            </a:r>
            <a:r>
              <a:rPr lang="hr-HR" dirty="0" err="1" smtClean="0"/>
              <a:t>people</a:t>
            </a:r>
            <a:r>
              <a:rPr lang="hr-HR" dirty="0"/>
              <a:t>.</a:t>
            </a:r>
            <a:endParaRPr lang="hr-HR" dirty="0" smtClean="0"/>
          </a:p>
          <a:p>
            <a:endParaRPr lang="hr-HR" dirty="0" smtClean="0"/>
          </a:p>
          <a:p>
            <a:pPr marL="64008" indent="0">
              <a:buNone/>
            </a:pPr>
            <a:endParaRPr lang="hr-HR" dirty="0" smtClean="0"/>
          </a:p>
          <a:p>
            <a:pPr marL="64008" indent="0">
              <a:buNone/>
            </a:pPr>
            <a:endParaRPr lang="hr-HR" dirty="0" smtClean="0"/>
          </a:p>
          <a:p>
            <a:pPr marL="64008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xmlns="" val="345022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4572000"/>
          </a:xfrm>
        </p:spPr>
        <p:txBody>
          <a:bodyPr/>
          <a:lstStyle/>
          <a:p>
            <a:r>
              <a:rPr lang="hr-HR" dirty="0" err="1" smtClean="0"/>
              <a:t>Flag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seal</a:t>
            </a: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64008" indent="0">
              <a:buNone/>
            </a:pPr>
            <a:endParaRPr lang="hr-HR" dirty="0" smtClean="0"/>
          </a:p>
          <a:p>
            <a:r>
              <a:rPr lang="en-US" dirty="0"/>
              <a:t>Washington, D.C., is located between Maryland and Virginia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268760"/>
            <a:ext cx="3028950" cy="15144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960" y="880863"/>
            <a:ext cx="214312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613" y="4509120"/>
            <a:ext cx="4108587" cy="19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749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929258"/>
          </a:xfrm>
        </p:spPr>
        <p:txBody>
          <a:bodyPr/>
          <a:lstStyle/>
          <a:p>
            <a:pPr algn="ctr"/>
            <a:r>
              <a:rPr lang="hr-HR" dirty="0" err="1" smtClean="0"/>
              <a:t>The</a:t>
            </a:r>
            <a:r>
              <a:rPr lang="hr-HR" dirty="0" smtClean="0"/>
              <a:t> White </a:t>
            </a:r>
            <a:r>
              <a:rPr lang="hr-HR" dirty="0" err="1" smtClean="0"/>
              <a:t>House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960440"/>
          </a:xfrm>
        </p:spPr>
        <p:txBody>
          <a:bodyPr>
            <a:noAutofit/>
          </a:bodyPr>
          <a:lstStyle/>
          <a:p>
            <a:r>
              <a:rPr lang="en-US" dirty="0"/>
              <a:t>The White House is the official residence and principal workplace of the President of the United </a:t>
            </a:r>
            <a:r>
              <a:rPr lang="en-US" dirty="0" smtClean="0"/>
              <a:t>States</a:t>
            </a:r>
            <a:r>
              <a:rPr lang="hr-HR" dirty="0" smtClean="0"/>
              <a:t>.</a:t>
            </a:r>
            <a:br>
              <a:rPr lang="hr-HR" dirty="0" smtClean="0"/>
            </a:br>
            <a:endParaRPr lang="hr-HR" dirty="0" smtClean="0"/>
          </a:p>
          <a:p>
            <a:r>
              <a:rPr lang="en-US" dirty="0"/>
              <a:t>The White House is the only presidential residence in the world that is open to visitors. Admission is </a:t>
            </a:r>
            <a:r>
              <a:rPr lang="en-US" dirty="0" smtClean="0"/>
              <a:t>free</a:t>
            </a:r>
            <a:r>
              <a:rPr lang="hr-HR" dirty="0" smtClean="0"/>
              <a:t>.</a:t>
            </a:r>
          </a:p>
          <a:p>
            <a:pPr marL="64008" indent="0">
              <a:buNone/>
            </a:pPr>
            <a:endParaRPr lang="hr-HR" dirty="0" smtClean="0"/>
          </a:p>
          <a:p>
            <a:r>
              <a:rPr lang="en-US" dirty="0"/>
              <a:t>John Adams </a:t>
            </a:r>
            <a:r>
              <a:rPr lang="hr-HR" dirty="0" smtClean="0"/>
              <a:t>is t</a:t>
            </a:r>
            <a:r>
              <a:rPr lang="en-US" dirty="0" smtClean="0"/>
              <a:t>he </a:t>
            </a:r>
            <a:r>
              <a:rPr lang="en-US" dirty="0"/>
              <a:t>first </a:t>
            </a:r>
            <a:r>
              <a:rPr lang="en-US" dirty="0" smtClean="0"/>
              <a:t>President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en-US" dirty="0" smtClean="0"/>
              <a:t> moved </a:t>
            </a:r>
            <a:r>
              <a:rPr lang="en-US" dirty="0"/>
              <a:t>into the White </a:t>
            </a:r>
            <a:r>
              <a:rPr lang="en-US" dirty="0" smtClean="0"/>
              <a:t>House</a:t>
            </a:r>
            <a:r>
              <a:rPr lang="hr-HR" dirty="0" smtClean="0"/>
              <a:t> on </a:t>
            </a:r>
            <a:r>
              <a:rPr lang="hr-HR" dirty="0" err="1" smtClean="0"/>
              <a:t>the</a:t>
            </a:r>
            <a:r>
              <a:rPr lang="hr-HR" dirty="0" smtClean="0"/>
              <a:t>  1st </a:t>
            </a:r>
            <a:r>
              <a:rPr lang="hr-HR" dirty="0" err="1" smtClean="0"/>
              <a:t>November</a:t>
            </a:r>
            <a:r>
              <a:rPr lang="hr-HR" dirty="0" smtClean="0"/>
              <a:t> 1800.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5041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92696"/>
            <a:ext cx="8809942" cy="56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71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Lincoln </a:t>
            </a:r>
            <a:r>
              <a:rPr lang="hr-HR" dirty="0" err="1" smtClean="0"/>
              <a:t>Memorial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Lincoln Memorial is an American national monument built to honor the 16th President of the United States, Abraham Lincoln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221088"/>
            <a:ext cx="3418768" cy="22905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539" y="3758196"/>
            <a:ext cx="4392488" cy="29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651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effectLst/>
              </a:rPr>
              <a:t>Washington National </a:t>
            </a:r>
            <a:r>
              <a:rPr lang="hr-HR" dirty="0" err="1">
                <a:effectLst/>
              </a:rPr>
              <a:t>Cathedral</a:t>
            </a:r>
            <a:r>
              <a:rPr lang="hr-HR" dirty="0">
                <a:effectLst/>
              </a:rPr>
              <a:t/>
            </a:r>
            <a:br>
              <a:rPr lang="hr-HR" dirty="0">
                <a:effectLst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Cathedral Church of Saint Peter and Saint Paul in the City and Diocese of </a:t>
            </a:r>
            <a:r>
              <a:rPr lang="en-US" dirty="0" smtClean="0"/>
              <a:t>Washington</a:t>
            </a:r>
            <a:r>
              <a:rPr lang="hr-HR" dirty="0" smtClean="0"/>
              <a:t>.</a:t>
            </a:r>
          </a:p>
          <a:p>
            <a:pPr marL="64008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933056"/>
            <a:ext cx="3960440" cy="263765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7691" y="2924944"/>
            <a:ext cx="3781400" cy="37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15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Washington Monument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Washington Monument is an obelisk on the </a:t>
            </a:r>
            <a:r>
              <a:rPr lang="en-US" dirty="0" smtClean="0"/>
              <a:t>National </a:t>
            </a:r>
            <a:r>
              <a:rPr lang="en-US" dirty="0"/>
              <a:t>Mall in </a:t>
            </a:r>
            <a:r>
              <a:rPr lang="en-US" dirty="0" smtClean="0"/>
              <a:t>Washington, </a:t>
            </a:r>
            <a:r>
              <a:rPr lang="en-US" dirty="0"/>
              <a:t>built to commemorate George </a:t>
            </a:r>
            <a:r>
              <a:rPr lang="en-US" dirty="0" smtClean="0"/>
              <a:t>Washington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440932"/>
            <a:ext cx="2376264" cy="336750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0285" y="3624762"/>
            <a:ext cx="4497570" cy="299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213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Washington </a:t>
            </a:r>
            <a:r>
              <a:rPr lang="hr-HR" dirty="0" err="1" smtClean="0"/>
              <a:t>Wizards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Washington Wizards are an American professional basketball team from Washington, </a:t>
            </a:r>
            <a:r>
              <a:rPr lang="en-US" dirty="0" smtClean="0"/>
              <a:t>D.C</a:t>
            </a:r>
            <a:r>
              <a:rPr lang="hr-HR" dirty="0" smtClean="0"/>
              <a:t>.</a:t>
            </a:r>
          </a:p>
          <a:p>
            <a:r>
              <a:rPr lang="en-US" dirty="0"/>
              <a:t>This is my favorite team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NBA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970354"/>
            <a:ext cx="4176464" cy="27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34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474</TotalTime>
  <Words>187</Words>
  <Application>Microsoft Office PowerPoint</Application>
  <PresentationFormat>Prikaz na zaslonu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Oduševljenje</vt:lpstr>
      <vt:lpstr>Washington D.C.</vt:lpstr>
      <vt:lpstr>Slajd 2</vt:lpstr>
      <vt:lpstr>Slajd 3</vt:lpstr>
      <vt:lpstr>The White House</vt:lpstr>
      <vt:lpstr>Slajd 5</vt:lpstr>
      <vt:lpstr>The Lincoln Memorial</vt:lpstr>
      <vt:lpstr>Washington National Cathedral </vt:lpstr>
      <vt:lpstr>Washington Monument</vt:lpstr>
      <vt:lpstr>Washington Wizards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Orak</dc:creator>
  <cp:lastModifiedBy>Silvija</cp:lastModifiedBy>
  <cp:revision>24</cp:revision>
  <dcterms:created xsi:type="dcterms:W3CDTF">2017-03-19T09:54:58Z</dcterms:created>
  <dcterms:modified xsi:type="dcterms:W3CDTF">2017-03-22T18:35:35Z</dcterms:modified>
</cp:coreProperties>
</file>