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2810-F98A-47A1-BF8C-41C4C1ACDCA7}" type="datetimeFigureOut">
              <a:rPr lang="sr-Latn-CS" smtClean="0"/>
              <a:pPr/>
              <a:t>22.3.2017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C6A4-7B54-445A-B4E8-75A4F506F4C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2810-F98A-47A1-BF8C-41C4C1ACDCA7}" type="datetimeFigureOut">
              <a:rPr lang="sr-Latn-CS" smtClean="0"/>
              <a:pPr/>
              <a:t>22.3.2017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C6A4-7B54-445A-B4E8-75A4F506F4C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2810-F98A-47A1-BF8C-41C4C1ACDCA7}" type="datetimeFigureOut">
              <a:rPr lang="sr-Latn-CS" smtClean="0"/>
              <a:pPr/>
              <a:t>22.3.2017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C6A4-7B54-445A-B4E8-75A4F506F4C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2810-F98A-47A1-BF8C-41C4C1ACDCA7}" type="datetimeFigureOut">
              <a:rPr lang="sr-Latn-CS" smtClean="0"/>
              <a:pPr/>
              <a:t>22.3.2017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C6A4-7B54-445A-B4E8-75A4F506F4C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2810-F98A-47A1-BF8C-41C4C1ACDCA7}" type="datetimeFigureOut">
              <a:rPr lang="sr-Latn-CS" smtClean="0"/>
              <a:pPr/>
              <a:t>22.3.2017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C6A4-7B54-445A-B4E8-75A4F506F4C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2810-F98A-47A1-BF8C-41C4C1ACDCA7}" type="datetimeFigureOut">
              <a:rPr lang="sr-Latn-CS" smtClean="0"/>
              <a:pPr/>
              <a:t>22.3.2017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C6A4-7B54-445A-B4E8-75A4F506F4C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2810-F98A-47A1-BF8C-41C4C1ACDCA7}" type="datetimeFigureOut">
              <a:rPr lang="sr-Latn-CS" smtClean="0"/>
              <a:pPr/>
              <a:t>22.3.2017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C6A4-7B54-445A-B4E8-75A4F506F4C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2810-F98A-47A1-BF8C-41C4C1ACDCA7}" type="datetimeFigureOut">
              <a:rPr lang="sr-Latn-CS" smtClean="0"/>
              <a:pPr/>
              <a:t>22.3.2017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C6A4-7B54-445A-B4E8-75A4F506F4C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2810-F98A-47A1-BF8C-41C4C1ACDCA7}" type="datetimeFigureOut">
              <a:rPr lang="sr-Latn-CS" smtClean="0"/>
              <a:pPr/>
              <a:t>22.3.2017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C6A4-7B54-445A-B4E8-75A4F506F4C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2810-F98A-47A1-BF8C-41C4C1ACDCA7}" type="datetimeFigureOut">
              <a:rPr lang="sr-Latn-CS" smtClean="0"/>
              <a:pPr/>
              <a:t>22.3.2017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C6A4-7B54-445A-B4E8-75A4F506F4C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Pravokut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9072810-F98A-47A1-BF8C-41C4C1ACDCA7}" type="datetimeFigureOut">
              <a:rPr lang="sr-Latn-CS" smtClean="0"/>
              <a:pPr/>
              <a:t>22.3.2017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98EC6A4-7B54-445A-B4E8-75A4F506F4C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9072810-F98A-47A1-BF8C-41C4C1ACDCA7}" type="datetimeFigureOut">
              <a:rPr lang="sr-Latn-CS" smtClean="0"/>
              <a:pPr/>
              <a:t>22.3.2017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98EC6A4-7B54-445A-B4E8-75A4F506F4C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amond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14282" y="3643314"/>
            <a:ext cx="8077200" cy="1673352"/>
          </a:xfrm>
        </p:spPr>
        <p:txBody>
          <a:bodyPr>
            <a:normAutofit/>
          </a:bodyPr>
          <a:lstStyle/>
          <a:p>
            <a:r>
              <a:rPr lang="hr-HR" sz="6600" dirty="0" smtClean="0"/>
              <a:t>San Francisco</a:t>
            </a:r>
            <a:endParaRPr lang="hr-HR" sz="6600" dirty="0"/>
          </a:p>
        </p:txBody>
      </p:sp>
      <p:pic>
        <p:nvPicPr>
          <p:cNvPr id="23554" name="Picture 2" descr="Rezultat slika za San francisco zasta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642918"/>
            <a:ext cx="4071963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214282" y="357166"/>
            <a:ext cx="892971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San Francisco is </a:t>
            </a:r>
            <a:r>
              <a:rPr lang="hr-HR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</a:t>
            </a:r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best </a:t>
            </a:r>
            <a:r>
              <a:rPr lang="hr-HR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known</a:t>
            </a:r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hr-HR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by</a:t>
            </a:r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Golden Gate Bridge.</a:t>
            </a:r>
            <a:endParaRPr lang="hr-HR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6626" name="Picture 2" descr="Rezultat slika za San francisco golden gate brid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928802"/>
            <a:ext cx="7154683" cy="4714908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142844" y="285728"/>
            <a:ext cx="900115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San Francisco is </a:t>
            </a:r>
            <a:r>
              <a:rPr lang="hr-HR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</a:t>
            </a:r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hr-HR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second</a:t>
            </a:r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-most </a:t>
            </a:r>
            <a:r>
              <a:rPr lang="hr-HR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densely</a:t>
            </a:r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hr-HR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populated</a:t>
            </a:r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major city </a:t>
            </a:r>
            <a:r>
              <a:rPr lang="hr-HR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</a:t>
            </a:r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hr-HR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</a:t>
            </a:r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USA </a:t>
            </a:r>
            <a:r>
              <a:rPr lang="hr-HR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after</a:t>
            </a:r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New York.</a:t>
            </a:r>
            <a:endParaRPr lang="hr-HR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7650" name="Picture 2" descr="Rezultat slika za San francis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6810" y="2357430"/>
            <a:ext cx="6722725" cy="450057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14282" y="285728"/>
            <a:ext cx="878687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r-HR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Lombard</a:t>
            </a:r>
            <a:r>
              <a:rPr lang="hr-HR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Street is </a:t>
            </a:r>
            <a:r>
              <a:rPr lang="hr-HR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an</a:t>
            </a:r>
            <a:r>
              <a:rPr lang="hr-HR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east-west street </a:t>
            </a:r>
            <a:r>
              <a:rPr lang="hr-HR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</a:t>
            </a:r>
            <a:r>
              <a:rPr lang="hr-HR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San Francisco. It’s </a:t>
            </a:r>
            <a:r>
              <a:rPr lang="hr-HR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famous</a:t>
            </a:r>
            <a:r>
              <a:rPr lang="hr-HR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hr-HR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because</a:t>
            </a:r>
            <a:r>
              <a:rPr lang="hr-HR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hr-HR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</a:t>
            </a:r>
            <a:r>
              <a:rPr lang="hr-HR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street is </a:t>
            </a:r>
            <a:r>
              <a:rPr lang="hr-HR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steep</a:t>
            </a:r>
            <a:r>
              <a:rPr lang="hr-HR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, one-</a:t>
            </a:r>
            <a:r>
              <a:rPr lang="hr-HR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block</a:t>
            </a:r>
            <a:r>
              <a:rPr lang="hr-HR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hr-HR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section</a:t>
            </a:r>
            <a:r>
              <a:rPr lang="hr-HR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hr-HR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with</a:t>
            </a:r>
            <a:r>
              <a:rPr lang="hr-HR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hr-HR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eight</a:t>
            </a:r>
            <a:r>
              <a:rPr lang="hr-HR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hr-HR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hairpin</a:t>
            </a:r>
            <a:r>
              <a:rPr lang="hr-HR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hr-HR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turns</a:t>
            </a:r>
            <a:r>
              <a:rPr lang="hr-HR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</a:p>
        </p:txBody>
      </p:sp>
      <p:pic>
        <p:nvPicPr>
          <p:cNvPr id="28674" name="Picture 2" descr="Rezultat slika za lombard stre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677531"/>
            <a:ext cx="5286412" cy="4180469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14282" y="214290"/>
            <a:ext cx="878687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r-HR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Near</a:t>
            </a:r>
            <a:r>
              <a:rPr lang="hr-H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hr-HR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</a:t>
            </a:r>
            <a:r>
              <a:rPr lang="hr-H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city are a </a:t>
            </a:r>
            <a:r>
              <a:rPr lang="hr-HR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series</a:t>
            </a:r>
            <a:r>
              <a:rPr lang="hr-H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hr-HR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of</a:t>
            </a:r>
            <a:r>
              <a:rPr lang="hr-H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hr-HR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less</a:t>
            </a:r>
            <a:r>
              <a:rPr lang="hr-H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hr-HR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densely</a:t>
            </a:r>
            <a:r>
              <a:rPr lang="hr-H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hr-HR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populated</a:t>
            </a:r>
            <a:r>
              <a:rPr lang="hr-H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hr-HR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hills</a:t>
            </a:r>
            <a:r>
              <a:rPr lang="hr-H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r>
              <a:rPr lang="hr-HR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Twin</a:t>
            </a:r>
            <a:r>
              <a:rPr lang="hr-H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hr-HR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Peaks</a:t>
            </a:r>
            <a:r>
              <a:rPr lang="hr-H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hr-HR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and</a:t>
            </a:r>
            <a:r>
              <a:rPr lang="hr-H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Mount </a:t>
            </a:r>
            <a:r>
              <a:rPr lang="hr-HR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Davidson</a:t>
            </a:r>
            <a:r>
              <a:rPr lang="hr-H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hr-HR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9702" name="Picture 6" descr="Srodna sli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286124"/>
            <a:ext cx="4375428" cy="3286148"/>
          </a:xfrm>
          <a:prstGeom prst="rect">
            <a:avLst/>
          </a:prstGeom>
          <a:noFill/>
        </p:spPr>
      </p:pic>
      <p:pic>
        <p:nvPicPr>
          <p:cNvPr id="29704" name="Picture 8" descr="Rezultat slika za mount david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110" y="3429000"/>
            <a:ext cx="4495890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14282" y="285728"/>
            <a:ext cx="850112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r-HR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Dominating</a:t>
            </a:r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hr-HR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this</a:t>
            </a:r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hr-HR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area</a:t>
            </a:r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is </a:t>
            </a:r>
            <a:r>
              <a:rPr lang="hr-HR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Sutro</a:t>
            </a:r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Tower, a </a:t>
            </a:r>
            <a:r>
              <a:rPr lang="hr-HR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large</a:t>
            </a:r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red </a:t>
            </a:r>
            <a:r>
              <a:rPr lang="hr-HR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and</a:t>
            </a:r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white radio </a:t>
            </a:r>
            <a:r>
              <a:rPr lang="hr-HR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and</a:t>
            </a:r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hr-HR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television</a:t>
            </a:r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hr-HR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transmission</a:t>
            </a:r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tower.</a:t>
            </a:r>
            <a:endParaRPr lang="hr-HR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0722" name="Picture 2" descr="Rezultat slika za sutro tow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4585" y="2357430"/>
            <a:ext cx="2819905" cy="450057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214282" y="285728"/>
            <a:ext cx="871543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 </a:t>
            </a:r>
            <a:r>
              <a:rPr lang="hr-HR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would</a:t>
            </a:r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like </a:t>
            </a:r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to </a:t>
            </a:r>
            <a:r>
              <a:rPr lang="hr-HR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visit</a:t>
            </a:r>
            <a:r>
              <a:rPr lang="hr-H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San Francisco.</a:t>
            </a:r>
            <a:endParaRPr lang="hr-HR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1746" name="Picture 2" descr="Rezultat slika za san francisco cityscap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643182"/>
            <a:ext cx="5779789" cy="3858009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1785918" y="2714620"/>
            <a:ext cx="558250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9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</a:t>
            </a:r>
            <a:r>
              <a:rPr lang="hr-HR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hr-HR" sz="9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end</a:t>
            </a:r>
            <a:endParaRPr lang="hr-HR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" name="TekstniOkvir 1"/>
          <p:cNvSpPr txBox="1"/>
          <p:nvPr/>
        </p:nvSpPr>
        <p:spPr>
          <a:xfrm>
            <a:off x="6300192" y="558924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Ivan </a:t>
            </a:r>
            <a:r>
              <a:rPr lang="hr-HR" smtClean="0"/>
              <a:t>Mrazović</a:t>
            </a:r>
            <a:endParaRPr lang="hr-HR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93</TotalTime>
  <Words>102</Words>
  <Application>Microsoft Office PowerPoint</Application>
  <PresentationFormat>Prikaz na zaslonu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Modul</vt:lpstr>
      <vt:lpstr>San Francisco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Benjak</dc:creator>
  <cp:lastModifiedBy>Silvija</cp:lastModifiedBy>
  <cp:revision>14</cp:revision>
  <dcterms:created xsi:type="dcterms:W3CDTF">2017-03-18T18:12:01Z</dcterms:created>
  <dcterms:modified xsi:type="dcterms:W3CDTF">2017-03-22T18:46:06Z</dcterms:modified>
</cp:coreProperties>
</file>