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E21E91-2849-4C4B-99C6-1030DF4CDB5A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19AD7C2-CED5-4E91-8A2A-87546618EA4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88641"/>
            <a:ext cx="8458200" cy="72007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AMSTERDAM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8546199" cy="3639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46397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Tea Benko, 7a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 marL="109728" indent="0">
              <a:buNone/>
            </a:pPr>
            <a:r>
              <a:rPr lang="hr-HR" dirty="0" smtClean="0"/>
              <a:t>Amsterdam is the capital and cultural center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Netherlands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Anna Frank House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Anna Frank </a:t>
            </a:r>
            <a:r>
              <a:rPr lang="hr-HR" dirty="0" err="1" smtClean="0"/>
              <a:t>House</a:t>
            </a:r>
            <a:r>
              <a:rPr lang="hr-HR" dirty="0" smtClean="0"/>
              <a:t> is a museum.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25199"/>
            <a:ext cx="4752528" cy="3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Vondelpark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Vondelpark is a public urban park.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6012160" cy="36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Natura Artis Magistra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Natura Artis Magistra is </a:t>
            </a:r>
            <a:r>
              <a:rPr lang="hr-HR" dirty="0" err="1" smtClean="0"/>
              <a:t>the</a:t>
            </a:r>
            <a:r>
              <a:rPr lang="hr-HR" dirty="0" smtClean="0"/>
              <a:t> zoo.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48" y="1988840"/>
            <a:ext cx="2893125" cy="42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Oude Kerk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Oude Kerk is the church.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940152" cy="3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Royal Palace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Royal Palace is a </a:t>
            </a:r>
            <a:r>
              <a:rPr lang="hr-HR" dirty="0" err="1" smtClean="0"/>
              <a:t>famous</a:t>
            </a:r>
            <a:r>
              <a:rPr lang="hr-HR" dirty="0" smtClean="0"/>
              <a:t> palace.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11548"/>
            <a:ext cx="8845446" cy="33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</a:t>
            </a:r>
            <a:r>
              <a:rPr lang="hr-HR" dirty="0" smtClean="0"/>
              <a:t>fteling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Efteling is an amusement park.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6564221" cy="36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There are many museums, parks and squares in Amsterdam.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7" y="2060848"/>
            <a:ext cx="711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</TotalTime>
  <Words>78</Words>
  <Application>Microsoft Office PowerPoint</Application>
  <PresentationFormat>Prikaz na zaslonu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Urban</vt:lpstr>
      <vt:lpstr>AMSTERDAM</vt:lpstr>
      <vt:lpstr>PowerPointova prezentacija</vt:lpstr>
      <vt:lpstr>Anna Frank House</vt:lpstr>
      <vt:lpstr>Vondelpark</vt:lpstr>
      <vt:lpstr>Natura Artis Magistra</vt:lpstr>
      <vt:lpstr>Oude Kerk </vt:lpstr>
      <vt:lpstr>Royal Palace </vt:lpstr>
      <vt:lpstr>Efteling</vt:lpstr>
      <vt:lpstr>PowerPointova prezentacija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AMSTERDAM</dc:title>
  <dc:creator>Benko</dc:creator>
  <cp:lastModifiedBy>Goga</cp:lastModifiedBy>
  <cp:revision>17</cp:revision>
  <dcterms:created xsi:type="dcterms:W3CDTF">2017-03-19T14:11:23Z</dcterms:created>
  <dcterms:modified xsi:type="dcterms:W3CDTF">2017-03-22T19:56:15Z</dcterms:modified>
</cp:coreProperties>
</file>